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6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386" r:id="rId36"/>
    <p:sldId id="388" r:id="rId37"/>
    <p:sldId id="391" r:id="rId38"/>
    <p:sldId id="389" r:id="rId39"/>
    <p:sldId id="390" r:id="rId40"/>
    <p:sldId id="397" r:id="rId41"/>
    <p:sldId id="398" r:id="rId42"/>
    <p:sldId id="392" r:id="rId43"/>
    <p:sldId id="395" r:id="rId44"/>
    <p:sldId id="394" r:id="rId45"/>
    <p:sldId id="393" r:id="rId46"/>
    <p:sldId id="399" r:id="rId47"/>
    <p:sldId id="400" r:id="rId48"/>
    <p:sldId id="396" r:id="rId49"/>
    <p:sldId id="401" r:id="rId50"/>
    <p:sldId id="402" r:id="rId51"/>
    <p:sldId id="403" r:id="rId52"/>
    <p:sldId id="407" r:id="rId53"/>
    <p:sldId id="406" r:id="rId54"/>
    <p:sldId id="405" r:id="rId55"/>
    <p:sldId id="409" r:id="rId56"/>
    <p:sldId id="414" r:id="rId57"/>
    <p:sldId id="415" r:id="rId58"/>
    <p:sldId id="418" r:id="rId59"/>
    <p:sldId id="416" r:id="rId60"/>
    <p:sldId id="420" r:id="rId61"/>
    <p:sldId id="413" r:id="rId62"/>
    <p:sldId id="421" r:id="rId63"/>
    <p:sldId id="432" r:id="rId64"/>
    <p:sldId id="433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6474</TotalTime>
  <Words>1949</Words>
  <Application>Microsoft Macintosh PowerPoint</Application>
  <PresentationFormat>On-screen Show (4:3)</PresentationFormat>
  <Paragraphs>604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Exercise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364</cp:revision>
  <cp:lastPrinted>2016-02-10T20:19:12Z</cp:lastPrinted>
  <dcterms:created xsi:type="dcterms:W3CDTF">2014-10-14T00:51:43Z</dcterms:created>
  <dcterms:modified xsi:type="dcterms:W3CDTF">2019-10-17T09:21:59Z</dcterms:modified>
</cp:coreProperties>
</file>